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77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0" r:id="rId3"/>
    <p:sldId id="301" r:id="rId4"/>
    <p:sldId id="312" r:id="rId5"/>
    <p:sldId id="302" r:id="rId6"/>
    <p:sldId id="268" r:id="rId7"/>
    <p:sldId id="303" r:id="rId8"/>
    <p:sldId id="358" r:id="rId9"/>
    <p:sldId id="359" r:id="rId10"/>
    <p:sldId id="304" r:id="rId11"/>
    <p:sldId id="269" r:id="rId12"/>
    <p:sldId id="264" r:id="rId13"/>
    <p:sldId id="263" r:id="rId14"/>
    <p:sldId id="327" r:id="rId15"/>
    <p:sldId id="353" r:id="rId16"/>
    <p:sldId id="352" r:id="rId17"/>
    <p:sldId id="355" r:id="rId18"/>
    <p:sldId id="357" r:id="rId19"/>
    <p:sldId id="349" r:id="rId20"/>
    <p:sldId id="34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>
      <p:cViewPr varScale="1">
        <p:scale>
          <a:sx n="117" d="100"/>
          <a:sy n="117" d="100"/>
        </p:scale>
        <p:origin x="20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A66FEA-9FF3-5652-1AFC-9E4D88BCA4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191E3-0911-698A-F706-C1FC9D0FA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55C16B-562D-8348-849D-187088FF24C0}" type="datetimeFigureOut">
              <a:rPr lang="en-US" altLang="en-US"/>
              <a:pPr/>
              <a:t>8/9/22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083DF-3D3A-1BE1-1AB7-7F6A649DB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C75A9-648B-7E1F-DD5F-E8EE8834AC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C4EBD-7CB3-F84B-92BD-8D12860F4E8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663755-B189-3550-A1FA-EF1886C6E2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148C7-7BC2-6ABD-F2A5-D6EC9D93A0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A948FB-3AF9-4C49-83C9-823D3A57D32B}" type="datetimeFigureOut">
              <a:rPr lang="en-US" altLang="en-US"/>
              <a:pPr/>
              <a:t>8/9/22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37B5D68-60B4-47E4-EF87-DE6386C9DB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8DDCE4-42C0-FE11-70DB-E4A559637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EEDF1-8BB2-D26B-52CF-FB3B53BB4F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091DD-DA04-88A7-925B-DCC6CCF96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28D437-27D1-F34A-862C-E847371D66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01664F-C18C-DDC2-C5C0-B3805CD14E6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F7996B11-D0BA-2B53-2425-B65A4E43DB57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39F2A-E0EB-9553-4590-D05123EBE29E}"/>
              </a:ext>
            </a:extLst>
          </p:cNvPr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261B90-945E-2824-4080-B545924B2CC3}"/>
              </a:ext>
            </a:extLst>
          </p:cNvPr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C4475-F1ED-60A0-421D-EE5099C5EC40}"/>
              </a:ext>
            </a:extLst>
          </p:cNvPr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3566E8-C99F-1EB4-B210-2260A795C9A2}"/>
              </a:ext>
            </a:extLst>
          </p:cNvPr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DCA5CC-9438-C6A7-A600-10C41051A77F}"/>
              </a:ext>
            </a:extLst>
          </p:cNvPr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345570-8414-C2A2-12C9-7CB5F07CB9A4}"/>
              </a:ext>
            </a:extLst>
          </p:cNvPr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93311DB-6FCC-EE80-F1B8-9CFFAB46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17C33C-27C4-1B6D-4F0A-BE0A9103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33ED51D-BA7F-47FE-0AFF-65B2CB6F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fld id="{87C80F60-83DD-4C4B-A527-8297C8093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029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B6050-0039-BF7F-3658-8C1CD0C5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88308-39CA-AD2E-B32F-83D2D53B8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54FF5-2878-E87E-B2B9-289D41F5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7B647-DF4C-CE4A-974F-4502A0333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6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F6C671-813D-7BF3-79CF-D0C154B08F42}"/>
              </a:ext>
            </a:extLst>
          </p:cNvPr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B52210-95AB-5676-40EF-354C5C7F99F9}"/>
              </a:ext>
            </a:extLst>
          </p:cNvPr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A938AC-9971-749B-F452-B90415DA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573421D-0FC1-7994-F178-9925C198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2CC311E-1AD1-74B2-6D8C-24AD731D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06223-2108-1A4A-B807-4BEC753F5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09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D0550-DEE1-116C-664B-134C6D7C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33BD-EE38-41E6-EDC8-68C283DB9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1853D-025B-19B5-60FF-C7D3D9C63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55F96-3AC7-B341-B7BC-F03998F36D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1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0F442-B613-F7D9-05AE-FA72E681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28C12-C4F2-0FDA-F4E7-06CF912F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F8F3-06D5-A450-33C5-5ECF7931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6F4DF-A591-314E-89BB-8EDF1D6BA4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3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D6E5F34-33BB-B906-D884-C1C0E8CB7B5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CB88B5EF-EDF3-3482-9C51-C7FEEB32E78B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C6319-42D0-E6B2-332E-317C30795085}"/>
              </a:ext>
            </a:extLst>
          </p:cNvPr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8CC96-2FCC-F450-D97E-DFBFA79126FC}"/>
              </a:ext>
            </a:extLst>
          </p:cNvPr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540102-0BBF-B838-D311-B91BD9D7986A}"/>
              </a:ext>
            </a:extLst>
          </p:cNvPr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3D614-604F-B3B8-55A0-EEE2CBA6221D}"/>
              </a:ext>
            </a:extLst>
          </p:cNvPr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AC97612-BB0F-4A15-2DDF-25C0D563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E6B0FE-8158-2107-E967-9ABE81A2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7341F1B-842E-8768-EB87-651AF7C7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2E764-A475-4448-9A68-19FE4C8C1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49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48A91F-5DFC-E2D9-9276-31E929D6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7AEBF9-1FB6-8F68-CE76-0F5B697B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A1BBD7-BD61-5A2E-A104-A34BE23F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9E3A-41D6-3A43-8C31-E2AEB0A4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2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15BD0D-44C2-5045-1154-7D9D9186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3A43563-1C51-3300-D027-6B34BE19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5A45B1-493D-C641-3389-B8A30A6FE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98D3B-6195-D94C-92CC-D3641E224D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81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8F3F32-6610-E326-98F3-AFB2F457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716C3A-7405-367E-D398-F0B1E71E0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A9160F-6039-4FA5-439A-4C7172F1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DB9BF-F295-A949-981E-6C5AEE91F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81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8FA941-732E-3576-385D-049F531B84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>
            <a:extLst>
              <a:ext uri="{FF2B5EF4-FFF2-40B4-BE49-F238E27FC236}">
                <a16:creationId xmlns:a16="http://schemas.microsoft.com/office/drawing/2014/main" id="{9F4B6B75-A9C2-F368-8319-95CD14080186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68AFBF01-10EE-258C-1E11-775C121F3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EC50768-3B1F-1198-390A-6566CA14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07937B2-B91D-2A65-4DB9-20686D451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DF4A4-0583-BF4C-829D-D08FCC29D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675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328C14-50F6-9E4E-B399-28B4102E08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>
            <a:extLst>
              <a:ext uri="{FF2B5EF4-FFF2-40B4-BE49-F238E27FC236}">
                <a16:creationId xmlns:a16="http://schemas.microsoft.com/office/drawing/2014/main" id="{EEBB88CC-036C-6E56-2B52-6B270A4691EC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F09CD8-32DE-9B99-3C9C-5A89951A2B62}"/>
              </a:ext>
            </a:extLst>
          </p:cNvPr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3BC631-3A22-BBA2-98EB-F8D337E60430}"/>
              </a:ext>
            </a:extLst>
          </p:cNvPr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B8F16EF-8E3F-74B9-8DAC-2B32DE3CB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B40BF12-1708-0035-0ECE-64D1989D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4953FF2-A097-5709-F79E-1E173D54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87773-9B76-C141-B35B-DE14A538D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4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9F31D7-39DB-89D4-D223-64B61546F28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>
            <a:extLst>
              <a:ext uri="{FF2B5EF4-FFF2-40B4-BE49-F238E27FC236}">
                <a16:creationId xmlns:a16="http://schemas.microsoft.com/office/drawing/2014/main" id="{5D2AF426-29A1-7F20-CF02-1C3DFFA86FDA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DF7DD-877B-9FB8-80B0-1CD0514374E7}"/>
              </a:ext>
            </a:extLst>
          </p:cNvPr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697B66-AC0E-CD9A-1A8A-FA52DD7E454F}"/>
              </a:ext>
            </a:extLst>
          </p:cNvPr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648F7-FEF9-C175-CB78-824E7C411CCB}"/>
              </a:ext>
            </a:extLst>
          </p:cNvPr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E04998-117F-E71E-0582-057500EE8183}"/>
              </a:ext>
            </a:extLst>
          </p:cNvPr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F104D55F-B723-4E19-0C2D-F1E7637F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659C9D82-5EE2-FE6A-402E-14B1DC381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4A487-1A76-DC44-8EB9-AD2BDFB2B5F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DDAF6AF0-3712-11D8-77B5-390E7D2235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78D154-5260-B9FC-8C8E-38DDAA79A2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>
            <a:extLst>
              <a:ext uri="{FF2B5EF4-FFF2-40B4-BE49-F238E27FC236}">
                <a16:creationId xmlns:a16="http://schemas.microsoft.com/office/drawing/2014/main" id="{25C993E9-5735-46EE-4625-5254A68C0BA6}"/>
              </a:ext>
            </a:extLst>
          </p:cNvPr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548E59B-F4BA-C177-1341-B9D4BF275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92719-9F92-EE46-B178-076EAF4B6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17037-D1B1-D253-ED9F-598EFCB68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00221-3419-FCDA-F0DD-FD5A97E72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C2F9FD-B89F-DC4B-BA83-E57D7F3BBD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30DDDD-5B33-869F-5C1C-6E3E82EFCAA0}"/>
              </a:ext>
            </a:extLst>
          </p:cNvPr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B3C473-FDB7-4924-7346-6EC117F1B08D}"/>
              </a:ext>
            </a:extLst>
          </p:cNvPr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CE023C-A890-6B77-AA78-ECDD740D0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3" r:id="rId2"/>
    <p:sldLayoutId id="2147483740" r:id="rId3"/>
    <p:sldLayoutId id="2147483734" r:id="rId4"/>
    <p:sldLayoutId id="2147483735" r:id="rId5"/>
    <p:sldLayoutId id="2147483736" r:id="rId6"/>
    <p:sldLayoutId id="2147483741" r:id="rId7"/>
    <p:sldLayoutId id="2147483742" r:id="rId8"/>
    <p:sldLayoutId id="2147483743" r:id="rId9"/>
    <p:sldLayoutId id="2147483737" r:id="rId10"/>
    <p:sldLayoutId id="2147483744" r:id="rId11"/>
    <p:sldLayoutId id="21474837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ADC08B-E79F-F5B0-775B-D2ED52FC2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941888"/>
            <a:ext cx="77724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Times New Roman" charset="0"/>
              </a:rPr>
              <a:t>Myers-Briggs Type Indicator  (MBTI)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3DD5B538-04EF-9F00-4FDA-8E4E98A35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1295400"/>
          </a:xfrm>
        </p:spPr>
        <p:txBody>
          <a:bodyPr/>
          <a:lstStyle/>
          <a:p>
            <a:pPr algn="ctr"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7D2BB5D0-49DC-FB23-607B-9921EED01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04813"/>
            <a:ext cx="8569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b="1"/>
              <a:t>RESPECT SYMPOSIUM</a:t>
            </a:r>
          </a:p>
          <a:p>
            <a:pPr algn="ctr" eaLnBrk="1" hangingPunct="1"/>
            <a:endParaRPr lang="en-US" altLang="en-US" sz="3600" b="1"/>
          </a:p>
          <a:p>
            <a:pPr algn="ctr" eaLnBrk="1" hangingPunct="1"/>
            <a:r>
              <a:rPr lang="en-US" altLang="en-US" sz="3600" b="1"/>
              <a:t>Why Differences Matter? OR </a:t>
            </a:r>
          </a:p>
          <a:p>
            <a:pPr algn="ctr" eaLnBrk="1" hangingPunct="1"/>
            <a:r>
              <a:rPr lang="en-US" altLang="en-US" sz="3600" b="1"/>
              <a:t>What’s Your Type?</a:t>
            </a:r>
          </a:p>
          <a:p>
            <a:pPr algn="ctr" eaLnBrk="1" hangingPunct="1"/>
            <a:endParaRPr lang="en-US" altLang="en-US" sz="3600" b="1"/>
          </a:p>
          <a:p>
            <a:pPr algn="ctr" eaLnBrk="1" hangingPunct="1"/>
            <a:r>
              <a:rPr lang="en-US" altLang="en-US" sz="3600" b="1"/>
              <a:t>Mr. Ernewein</a:t>
            </a:r>
          </a:p>
          <a:p>
            <a:pPr algn="ctr" eaLnBrk="1" hangingPunct="1"/>
            <a:r>
              <a:rPr lang="en-US" altLang="en-US" sz="3600" b="1"/>
              <a:t>Director of Education</a:t>
            </a:r>
          </a:p>
          <a:p>
            <a:pPr algn="ctr" eaLnBrk="1" hangingPunct="1"/>
            <a:r>
              <a:rPr lang="en-US" altLang="en-US" sz="3600" b="1"/>
              <a:t>Denver Academy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1BDD-7621-267B-9A1E-47ED6F333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287D832-BACC-B12D-932C-2E7A51D9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52600"/>
            <a:ext cx="8642350" cy="4373563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What words would you use to describe the process of signing your name with your preferred hand?</a:t>
            </a:r>
          </a:p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How about with you non-preferred hand?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619A163-BC48-5168-10C3-83EDC7510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Times New Roman" charset="0"/>
              </a:rPr>
              <a:t>The MBTI Connection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86A892C-1D59-F524-273C-E5979F564B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Your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PREFERRED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hand: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Feels natural, you didn’t think about it, it was effortless, looks neat and legible.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Your </a:t>
            </a:r>
            <a:r>
              <a:rPr lang="en-US" altLang="en-US" u="sng">
                <a:latin typeface="Arial" panose="020B0604020202020204" pitchFamily="34" charset="0"/>
                <a:ea typeface="ＭＳ Ｐゴシック" panose="020B0600070205080204" pitchFamily="34" charset="-128"/>
              </a:rPr>
              <a:t>NONPREFERRED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hand: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Feels unnatural, had to concentrate, was awkward, looks childlike.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1" name="Group 37">
            <a:extLst>
              <a:ext uri="{FF2B5EF4-FFF2-40B4-BE49-F238E27FC236}">
                <a16:creationId xmlns:a16="http://schemas.microsoft.com/office/drawing/2014/main" id="{FCB8363C-2606-627A-EA14-A998306FAB8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xtraversion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How do you prefer to direct and get energy?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ntroversion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S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ensing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How do you prefer to take in information?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tuition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T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hinking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How do you prefer to make decisions?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endParaRPr kumimoji="0" lang="en-US" sz="16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F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eeling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J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udging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How do you prefer to live your life everyday?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charset="0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erceiving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9DBA51D0-119E-F997-930F-B9D6C472E0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There is no right or wrong to MBTI results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Each preference and type identifies valuable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human behaviors.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E01E-94A8-C2E1-19D1-22F5CDA4D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9698" name="Content Placeholder 3" descr="MB second set 3.tiff">
            <a:extLst>
              <a:ext uri="{FF2B5EF4-FFF2-40B4-BE49-F238E27FC236}">
                <a16:creationId xmlns:a16="http://schemas.microsoft.com/office/drawing/2014/main" id="{763F4D40-D2BA-AD48-12E5-CC5EC146A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6059"/>
          <a:stretch>
            <a:fillRect/>
          </a:stretch>
        </p:blipFill>
        <p:spPr>
          <a:xfrm>
            <a:off x="-396875" y="333375"/>
            <a:ext cx="10026650" cy="53276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BDA9-76D0-BCC6-D8DB-459DC5FB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Exercise: a picture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A873FA25-C5B4-77D0-E1C3-85E4BD431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5A9E6-78C8-5649-EE8B-4ED23844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6" name="Content Placeholder 3" descr="MB fireside painting.tiff">
            <a:extLst>
              <a:ext uri="{FF2B5EF4-FFF2-40B4-BE49-F238E27FC236}">
                <a16:creationId xmlns:a16="http://schemas.microsoft.com/office/drawing/2014/main" id="{5C83A7A4-B697-1147-E23B-62F50A8C0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12" r="-20912"/>
          <a:stretch>
            <a:fillRect/>
          </a:stretch>
        </p:blipFill>
        <p:spPr>
          <a:xfrm>
            <a:off x="-1908175" y="23813"/>
            <a:ext cx="129032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2103D-A995-76D7-B8BD-528AB2C59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Exercise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EFF5987-2A7E-4787-CEC0-1076F51F9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Jot down what you saw.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4A9FB-7813-6156-E8B8-47732655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4" name="Content Placeholder 3" descr="MB fireside painting.tiff">
            <a:extLst>
              <a:ext uri="{FF2B5EF4-FFF2-40B4-BE49-F238E27FC236}">
                <a16:creationId xmlns:a16="http://schemas.microsoft.com/office/drawing/2014/main" id="{BA77A9CE-DD4C-4F18-7696-506BC4928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912" r="-20912"/>
          <a:stretch>
            <a:fillRect/>
          </a:stretch>
        </p:blipFill>
        <p:spPr>
          <a:xfrm>
            <a:off x="-1908175" y="23813"/>
            <a:ext cx="129032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EF53E-D35C-E7E6-C93F-D9F5DC80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8" name="Content Placeholder 3" descr="MB second set 5.tiff">
            <a:extLst>
              <a:ext uri="{FF2B5EF4-FFF2-40B4-BE49-F238E27FC236}">
                <a16:creationId xmlns:a16="http://schemas.microsoft.com/office/drawing/2014/main" id="{330CBCA1-9CEE-E273-2A4A-98CB94801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9" r="-5779"/>
          <a:stretch>
            <a:fillRect/>
          </a:stretch>
        </p:blipFill>
        <p:spPr>
          <a:xfrm>
            <a:off x="0" y="692150"/>
            <a:ext cx="9410700" cy="50022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3A9C-B3E4-C114-6E47-3544B9B75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CoffEE</a:t>
            </a:r>
            <a:r>
              <a:rPr lang="en-US" dirty="0"/>
              <a:t> 1</a:t>
            </a:r>
          </a:p>
        </p:txBody>
      </p:sp>
      <p:pic>
        <p:nvPicPr>
          <p:cNvPr id="17410" name="Content Placeholder 3" descr="MB #1.tiff">
            <a:extLst>
              <a:ext uri="{FF2B5EF4-FFF2-40B4-BE49-F238E27FC236}">
                <a16:creationId xmlns:a16="http://schemas.microsoft.com/office/drawing/2014/main" id="{CF980D43-C06D-A46C-7919-44D15F523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56" r="-14856"/>
          <a:stretch>
            <a:fillRect/>
          </a:stretch>
        </p:blipFill>
        <p:spPr>
          <a:xfrm>
            <a:off x="-1260475" y="15875"/>
            <a:ext cx="11736388" cy="623728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2750-9C57-6641-1C47-4ACC2A61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5842" name="Content Placeholder 3" descr="MB third set 1.tiff">
            <a:extLst>
              <a:ext uri="{FF2B5EF4-FFF2-40B4-BE49-F238E27FC236}">
                <a16:creationId xmlns:a16="http://schemas.microsoft.com/office/drawing/2014/main" id="{AA1ADF32-551A-1E04-A8A0-95EA77466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918" r="-12918"/>
          <a:stretch>
            <a:fillRect/>
          </a:stretch>
        </p:blipFill>
        <p:spPr>
          <a:xfrm>
            <a:off x="-973138" y="-19050"/>
            <a:ext cx="11161713" cy="59309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DB8A-AA6D-D544-759D-AA4EBB74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Coffee 2</a:t>
            </a:r>
          </a:p>
        </p:txBody>
      </p:sp>
      <p:pic>
        <p:nvPicPr>
          <p:cNvPr id="18434" name="Content Placeholder 3" descr="MB #2.tiff">
            <a:extLst>
              <a:ext uri="{FF2B5EF4-FFF2-40B4-BE49-F238E27FC236}">
                <a16:creationId xmlns:a16="http://schemas.microsoft.com/office/drawing/2014/main" id="{030A5273-0BC5-8CBD-6018-A65A5B14B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04" r="-15404"/>
          <a:stretch>
            <a:fillRect/>
          </a:stretch>
        </p:blipFill>
        <p:spPr>
          <a:xfrm>
            <a:off x="-1260475" y="0"/>
            <a:ext cx="11736388" cy="6237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EBE6-01C8-10C1-547B-1AF78C575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9458" name="Content Placeholder 3" descr="MB #3.tiff">
            <a:extLst>
              <a:ext uri="{FF2B5EF4-FFF2-40B4-BE49-F238E27FC236}">
                <a16:creationId xmlns:a16="http://schemas.microsoft.com/office/drawing/2014/main" id="{A1A294B7-A518-5A34-757D-4EB0BCEF7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976" r="-15976"/>
          <a:stretch>
            <a:fillRect/>
          </a:stretch>
        </p:blipFill>
        <p:spPr>
          <a:xfrm>
            <a:off x="-1331913" y="23813"/>
            <a:ext cx="11952288" cy="63515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486B-3CD8-A275-1C12-B9C324B1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What do Coffee Beans have to do with MBTI?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461E07C7-69C5-8856-0EE4-7BA38C18D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Raising your awareness to information that is and was already there.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Once you are aware of it, its difficult to forget.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Increased knowledge of the types gives you a language &amp; framework to talk about where we get our energy, how we make decisions and make sense of the world.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F8CC97-E3DD-629B-D5DC-6799347C3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+mj-ea"/>
                <a:cs typeface="Times New Roman" charset="0"/>
              </a:rPr>
              <a:t>Activity # 1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41F4922-D4A0-3596-51F3-C2810E9F89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4373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21507" name="Picture 5" descr="MCj04417330000[1]">
            <a:extLst>
              <a:ext uri="{FF2B5EF4-FFF2-40B4-BE49-F238E27FC236}">
                <a16:creationId xmlns:a16="http://schemas.microsoft.com/office/drawing/2014/main" id="{27CD8E17-97EE-2ADF-DC9D-85A3434B5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A705-E287-88B2-7CC3-730ED2CB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Exercise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7C786D5-99A5-D36A-7F0A-F6895FED5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On a piece of paper, sign your name three times as you would normally.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34354-D0D3-6406-E789-D388068D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Exercise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EBEF30A-C54E-4536-B2F6-3C675AB39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On a piece of paper, sign your name three times as you would normally.</a:t>
            </a:r>
          </a:p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Now sign your name three times with you non-preferred hand.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CBBD-8392-EE2A-7347-792576FF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1DBDACFF-5B68-89D2-4001-4B293267C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52600"/>
            <a:ext cx="8642350" cy="4373563"/>
          </a:xfrm>
        </p:spPr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What words would you use to describe the process of signing your name with your preferred hand?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845</TotalTime>
  <Words>302</Words>
  <Application>Microsoft Macintosh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Times New Roman</vt:lpstr>
      <vt:lpstr>ＭＳ Ｐゴシック</vt:lpstr>
      <vt:lpstr>Arial</vt:lpstr>
      <vt:lpstr>Book Antiqua</vt:lpstr>
      <vt:lpstr>Century Gothic</vt:lpstr>
      <vt:lpstr>Calibri</vt:lpstr>
      <vt:lpstr>Wingdings</vt:lpstr>
      <vt:lpstr>Apothecary</vt:lpstr>
      <vt:lpstr>Myers-Briggs Type Indicator  (MBTI)</vt:lpstr>
      <vt:lpstr>CoffEE 1</vt:lpstr>
      <vt:lpstr>Coffee 2</vt:lpstr>
      <vt:lpstr>PowerPoint Presentation</vt:lpstr>
      <vt:lpstr>What do Coffee Beans have to do with MBTI?</vt:lpstr>
      <vt:lpstr>Activity # 1</vt:lpstr>
      <vt:lpstr>Exercise</vt:lpstr>
      <vt:lpstr>Exercise</vt:lpstr>
      <vt:lpstr>PowerPoint Presentation</vt:lpstr>
      <vt:lpstr>PowerPoint Presentation</vt:lpstr>
      <vt:lpstr>The MBTI Connection</vt:lpstr>
      <vt:lpstr>PowerPoint Presentation</vt:lpstr>
      <vt:lpstr>PowerPoint Presentation</vt:lpstr>
      <vt:lpstr>PowerPoint Presentation</vt:lpstr>
      <vt:lpstr>Exercise: a picture</vt:lpstr>
      <vt:lpstr>PowerPoint Presentation</vt:lpstr>
      <vt:lpstr>Exercise</vt:lpstr>
      <vt:lpstr>PowerPoint Presentation</vt:lpstr>
      <vt:lpstr>PowerPoint Presentation</vt:lpstr>
      <vt:lpstr>PowerPoint Presentation</vt:lpstr>
    </vt:vector>
  </TitlesOfParts>
  <Company>Pacific Community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Myers-Briggs Type Indicator</dc:title>
  <dc:creator>CQReception</dc:creator>
  <cp:lastModifiedBy>Philippe Ernewein</cp:lastModifiedBy>
  <cp:revision>60</cp:revision>
  <cp:lastPrinted>2014-07-29T21:48:21Z</cp:lastPrinted>
  <dcterms:created xsi:type="dcterms:W3CDTF">2006-05-19T20:32:44Z</dcterms:created>
  <dcterms:modified xsi:type="dcterms:W3CDTF">2022-08-10T00:37:22Z</dcterms:modified>
</cp:coreProperties>
</file>